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'Graphiques à exporter'!$A$4</c:f>
              <c:strCache>
                <c:ptCount val="1"/>
                <c:pt idx="0">
                  <c:v>2020</c:v>
                </c:pt>
              </c:strCache>
            </c:strRef>
          </c:tx>
          <c:dPt>
            <c:idx val="0"/>
            <c:bubble3D val="0"/>
            <c:explosion val="13"/>
            <c:extLst>
              <c:ext xmlns:c16="http://schemas.microsoft.com/office/drawing/2014/chart" uri="{C3380CC4-5D6E-409C-BE32-E72D297353CC}">
                <c16:uniqueId val="{00000001-C1FA-4FF0-82A6-D1E6521AE7D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'Graphiques à exporter'!$B$1:$E$1</c:f>
              <c:strCache>
                <c:ptCount val="4"/>
                <c:pt idx="0">
                  <c:v>Formation</c:v>
                </c:pt>
                <c:pt idx="1">
                  <c:v>Hot-Line</c:v>
                </c:pt>
                <c:pt idx="2">
                  <c:v>Réseaux</c:v>
                </c:pt>
                <c:pt idx="3">
                  <c:v>Internet</c:v>
                </c:pt>
              </c:strCache>
            </c:strRef>
          </c:cat>
          <c:val>
            <c:numRef>
              <c:f>'Graphiques à exporter'!$B$4:$E$4</c:f>
              <c:numCache>
                <c:formatCode>General</c:formatCode>
                <c:ptCount val="4"/>
                <c:pt idx="0">
                  <c:v>59000</c:v>
                </c:pt>
                <c:pt idx="1">
                  <c:v>22000</c:v>
                </c:pt>
                <c:pt idx="2">
                  <c:v>32000</c:v>
                </c:pt>
                <c:pt idx="3">
                  <c:v>38000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FA-4FF0-82A6-D1E6521AE7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100"/>
      </a:pPr>
      <a:endParaRPr lang="fr-FR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CD1F10-5D61-4A4F-A1E2-AE5D6FD44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42A3315-F303-4FE6-B3EA-E5633AC4D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522B0A-F984-4D65-9612-A8AD06EB4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DBBFF2-B026-4458-BCAE-C66F277B0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E5393E-BD16-43ED-8A09-A595CCB1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85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41819D-C36A-4BCF-AF3A-C7A5479AC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BE7F262-A111-4E60-96B2-412708D7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D6522A-9875-4D4C-B196-B38CFDF14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B79F0E-B1DD-4423-ACDF-4E92C2479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8AF0CF-C0F2-491D-8261-60FBDBBB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738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092FEA0-543A-4409-A71F-FBB9503AF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7364BD-E696-4965-A0D1-F2AB7B294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1D209E-BB18-407B-A0C3-50CCCFC40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60AC85-2FD6-4070-8794-0E8BD8541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13E9DB-DCC2-4C27-B9DE-332F96BA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C2A82-A181-47DD-95C9-08602E0AC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DBC226-2BE7-41DC-A798-4D027DC7E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9AE187-69D8-4FD7-9C55-AEBB741C9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AD11CC-8039-4591-8303-58A3F4A93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F8E296-D27F-4563-A3D7-8E6EC56AA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27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9CFA9B-0749-4EC2-8D56-5FFC79605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785569-BAE6-4F1F-BED8-49330BDAD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D6896C-65BE-4FB2-B4E4-C26EF8DC4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4E231E-2CCD-4D3F-8028-10FF6C77A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E97215-AFF8-4D1F-BAC1-7375B32C9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7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F316BD-43A5-486E-AA5E-1B082DFBB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95BE65-E49F-45D3-80E5-FF3B297DD5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99F270-6EDB-40C7-9E37-72E8441BC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96C4FF-5FF8-4102-9876-C5014B58D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392FEB-811A-41F6-8F4C-A7999D114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1665C7-D57A-48E7-813C-113DAB5AC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7009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BAA6D-47DF-44D2-9047-D7157C6D5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2D6AF3-1CD8-455B-9344-8242C7E94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492B982-6B3F-402E-A607-74C14C7F3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4147929-5B12-44E2-9862-D3BAE2D4D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720CA77-CEF8-4871-BD53-D39DB1D961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CB56988-9F8B-41CF-BCB4-39886866B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F2B209A-D653-4879-9459-AAE171AC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A9A8636-0A1B-4C27-A4D3-2AF67E194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819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C51A36-EECF-4BE4-916A-9453E5B99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0375B5-72D4-4A90-A51E-E2BE2C14D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257B5F-A23F-42F0-94F1-873B551D0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B0C995-5755-4EFA-B515-7F5A0C4AD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664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E7FCB6-22C7-4392-90EF-343F7660B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5210624-8F1C-4DC3-8E49-A2BE2D21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F8FE66D-9AA7-479A-BA97-49559E903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654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3EEEE3-239D-4E94-B6B6-3C47D9A4D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0934E0-6EE7-4221-BA1D-A8159BA07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5FBDF3-57BE-4689-A122-8831918ED8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37DA5C1-8008-4A9C-B4FB-F1DD11FB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38D636-037E-4119-B8ED-DA2CDF5FE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F39440-81DE-453D-9321-63BCF29B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42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2BAAC-4A5C-4996-8C93-E00E8B29F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2A3CC7E-D0D4-40BF-91CF-0C3BC39C9D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7AC145-9763-4F27-9C6B-FC0B28688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D034A2-2F2E-4F18-9C9C-C3DC962CF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0D1180-9587-4F5B-B8F0-8FFDA71E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CBEA36-4D64-4441-8C55-2EBDEF77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63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ACC7AB7-7115-419A-A327-1C989C6F0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4C8418-D08F-45A3-A5F8-6E3B09777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41AAFB-5869-4353-982E-A7BDFA3B9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BDCCA-09E5-48E7-A848-BB046AD2DC84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1111D9-ABA1-4927-BDB7-9AF46220F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BA7D40-FBB5-427B-9A5C-929B4570DC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92030-5350-4DE1-8996-61C5F50E41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08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DC2CD9-2131-4F56-A936-91B9AB7B18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Société de Services et Formations Informatiques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EC68D0-3ECB-4E24-8CAA-CCE5CB1E89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Présentation de l’organisme</a:t>
            </a:r>
          </a:p>
        </p:txBody>
      </p:sp>
    </p:spTree>
    <p:extLst>
      <p:ext uri="{BB962C8B-B14F-4D97-AF65-F5344CB8AC3E}">
        <p14:creationId xmlns:p14="http://schemas.microsoft.com/office/powerpoint/2010/main" val="3086615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A31B0F-65F2-493F-ACA6-97E15E987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Prévisions 2020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00000000-0008-0000-0100-00000604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2933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73840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NFCE Modèle PowerPoint">
    <a:dk1>
      <a:srgbClr val="3B3838"/>
    </a:dk1>
    <a:lt1>
      <a:sysClr val="window" lastClr="FFFFFF"/>
    </a:lt1>
    <a:dk2>
      <a:srgbClr val="13495B"/>
    </a:dk2>
    <a:lt2>
      <a:srgbClr val="E0E0E0"/>
    </a:lt2>
    <a:accent1>
      <a:srgbClr val="13495B"/>
    </a:accent1>
    <a:accent2>
      <a:srgbClr val="CC3564"/>
    </a:accent2>
    <a:accent3>
      <a:srgbClr val="CCE234"/>
    </a:accent3>
    <a:accent4>
      <a:srgbClr val="FFCA3C"/>
    </a:accent4>
    <a:accent5>
      <a:srgbClr val="739C60"/>
    </a:accent5>
    <a:accent6>
      <a:srgbClr val="EE9249"/>
    </a:accent6>
    <a:hlink>
      <a:srgbClr val="13495B"/>
    </a:hlink>
    <a:folHlink>
      <a:srgbClr val="CC3564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016AD94F33A94391C467C8EC88E1FB" ma:contentTypeVersion="14" ma:contentTypeDescription="Crée un document." ma:contentTypeScope="" ma:versionID="bd0b27f1e0b6c2c460a5d4c367636a53">
  <xsd:schema xmlns:xsd="http://www.w3.org/2001/XMLSchema" xmlns:xs="http://www.w3.org/2001/XMLSchema" xmlns:p="http://schemas.microsoft.com/office/2006/metadata/properties" xmlns:ns2="274f7e8d-d93b-4e3a-b811-65ae822ad2ea" xmlns:ns3="3d141b4d-0dca-434b-b91c-da5c53d578d9" targetNamespace="http://schemas.microsoft.com/office/2006/metadata/properties" ma:root="true" ma:fieldsID="69f15238dd078d437c48428fea841880" ns2:_="" ns3:_="">
    <xsd:import namespace="274f7e8d-d93b-4e3a-b811-65ae822ad2ea"/>
    <xsd:import namespace="3d141b4d-0dca-434b-b91c-da5c53d578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4f7e8d-d93b-4e3a-b811-65ae822ad2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bcf2a568-252d-4444-8756-a66c09fad9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141b4d-0dca-434b-b91c-da5c53d578d9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2e501b4-f437-4d2f-b97c-3fbaa7d9536d}" ma:internalName="TaxCatchAll" ma:showField="CatchAllData" ma:web="3d141b4d-0dca-434b-b91c-da5c53d578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d141b4d-0dca-434b-b91c-da5c53d578d9" xsi:nil="true"/>
    <lcf76f155ced4ddcb4097134ff3c332f xmlns="274f7e8d-d93b-4e3a-b811-65ae822ad2e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D493628-E65C-4A44-8E43-52791F54EDE7}"/>
</file>

<file path=customXml/itemProps2.xml><?xml version="1.0" encoding="utf-8"?>
<ds:datastoreItem xmlns:ds="http://schemas.openxmlformats.org/officeDocument/2006/customXml" ds:itemID="{4DE04D10-D025-46B3-AD29-DF5A5B853752}"/>
</file>

<file path=customXml/itemProps3.xml><?xml version="1.0" encoding="utf-8"?>
<ds:datastoreItem xmlns:ds="http://schemas.openxmlformats.org/officeDocument/2006/customXml" ds:itemID="{DD71018F-50CF-436B-9F22-2150E1856CE6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</Words>
  <Application>Microsoft Office PowerPoint</Application>
  <PresentationFormat>Grand écran</PresentationFormat>
  <Paragraphs>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Société de Services et Formations Informatiques</vt:lpstr>
      <vt:lpstr>Prévisions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Société de Services et Formations Informatiques</dc:title>
  <dc:creator>Isabelle Barraud</dc:creator>
  <cp:lastModifiedBy>Isabelle Barraud</cp:lastModifiedBy>
  <cp:revision>2</cp:revision>
  <dcterms:created xsi:type="dcterms:W3CDTF">2019-04-22T16:23:56Z</dcterms:created>
  <dcterms:modified xsi:type="dcterms:W3CDTF">2020-05-12T14:29:18Z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0x010100C8016AD94F33A94391C467C8EC88E1FB</vt:lpwstr>
  </property>
</Properties>
</file>